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3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1-2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Force that attracts all objects towards each other</a:t>
            </a:r>
          </a:p>
          <a:p>
            <a:r>
              <a:rPr lang="en-US" dirty="0" smtClean="0"/>
              <a:t>Measured in </a:t>
            </a:r>
            <a:r>
              <a:rPr lang="en-US" b="1" u="sng" dirty="0" err="1" smtClean="0"/>
              <a:t>Newtons</a:t>
            </a:r>
            <a:endParaRPr lang="en-US" b="1" u="sng" dirty="0" smtClean="0"/>
          </a:p>
          <a:p>
            <a:r>
              <a:rPr lang="en-US" dirty="0" smtClean="0"/>
              <a:t>Causes objects to fall towards Earth</a:t>
            </a:r>
          </a:p>
          <a:p>
            <a:r>
              <a:rPr lang="en-US" dirty="0" smtClean="0"/>
              <a:t>Strength depends on the </a:t>
            </a:r>
            <a:r>
              <a:rPr lang="en-US" b="1" u="sng" dirty="0" smtClean="0"/>
              <a:t>mass</a:t>
            </a:r>
            <a:r>
              <a:rPr lang="en-US" dirty="0" smtClean="0"/>
              <a:t> of the objects and the </a:t>
            </a:r>
            <a:r>
              <a:rPr lang="en-US" b="1" u="sng" dirty="0" smtClean="0"/>
              <a:t>distance</a:t>
            </a:r>
            <a:r>
              <a:rPr lang="en-US" dirty="0" smtClean="0"/>
              <a:t> between them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apple_fallin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733800"/>
            <a:ext cx="17907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mass increases, the force of gravity increases.</a:t>
            </a:r>
          </a:p>
          <a:p>
            <a:r>
              <a:rPr lang="en-US" dirty="0" smtClean="0"/>
              <a:t>Earth has a strong gravitational pull on us and on the moon because it is so much bigger.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vs.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Mass is the amount of matter in an object; does not change with location.</a:t>
            </a:r>
          </a:p>
          <a:p>
            <a:r>
              <a:rPr lang="en-US" dirty="0" smtClean="0"/>
              <a:t>Weight is the force of gravity on an object; can change with location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weigh less on the moon?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would weigh 1/6 of our weight if we were on the moon.</a:t>
            </a:r>
          </a:p>
          <a:p>
            <a:r>
              <a:rPr lang="en-US" dirty="0" smtClean="0"/>
              <a:t>Reason:  Moon is smaller than Earth so it has less of a gravitational pull on us.</a:t>
            </a:r>
            <a:endParaRPr lang="en-US" dirty="0"/>
          </a:p>
        </p:txBody>
      </p:sp>
      <p:pic>
        <p:nvPicPr>
          <p:cNvPr id="5" name="Picture 4" descr="hw-astronaut-jump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3200400"/>
            <a:ext cx="2667000" cy="2773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distance between each object increases, the force of gravity decreases.</a:t>
            </a:r>
          </a:p>
          <a:p>
            <a:pPr lvl="1"/>
            <a:r>
              <a:rPr lang="en-US" dirty="0" smtClean="0"/>
              <a:t>Ex:  Mars has less of a gravitational pull on our moon than Earth does because it is further away.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moon stay in orbit around Earth?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of gravity and inertia!</a:t>
            </a:r>
          </a:p>
          <a:p>
            <a:r>
              <a:rPr lang="en-US" dirty="0" smtClean="0"/>
              <a:t>Gravity pulls the moon towards Earth and inertia keeps it moving ahead.  </a:t>
            </a:r>
            <a:endParaRPr lang="en-US" dirty="0"/>
          </a:p>
        </p:txBody>
      </p:sp>
      <p:pic>
        <p:nvPicPr>
          <p:cNvPr id="23" name="Picture 22" descr="tug-o-wa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429000"/>
            <a:ext cx="5153025" cy="23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214</TotalTime>
  <Words>204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Gravity</vt:lpstr>
      <vt:lpstr>Gravity</vt:lpstr>
      <vt:lpstr>Mass</vt:lpstr>
      <vt:lpstr>Mass vs. Weight</vt:lpstr>
      <vt:lpstr>Why do we weigh less on the moon?</vt:lpstr>
      <vt:lpstr>Distance</vt:lpstr>
      <vt:lpstr>How does the moon stay in orbit around Earth?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Gravity</dc:title>
  <dc:creator/>
  <cp:lastModifiedBy>techadmin</cp:lastModifiedBy>
  <cp:revision>22</cp:revision>
  <dcterms:created xsi:type="dcterms:W3CDTF">2006-08-16T00:00:00Z</dcterms:created>
  <dcterms:modified xsi:type="dcterms:W3CDTF">2011-11-21T19:27:55Z</dcterms:modified>
</cp:coreProperties>
</file>